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7" autoAdjust="0"/>
    <p:restoredTop sz="94654" autoAdjust="0"/>
  </p:normalViewPr>
  <p:slideViewPr>
    <p:cSldViewPr>
      <p:cViewPr varScale="1">
        <p:scale>
          <a:sx n="66" d="100"/>
          <a:sy n="66" d="100"/>
        </p:scale>
        <p:origin x="-6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99D781-B8B4-4C5A-A87A-310E1EAB8233}" type="datetimeFigureOut">
              <a:rPr lang="uk-UA" smtClean="0"/>
              <a:t>02.06.2016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1BF3AF-37AF-45C2-8931-8EC479EA8C4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642941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слухач\Рабочий стол\предм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5" y="1412776"/>
            <a:ext cx="652281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 об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складаються з декількох частин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6896"/>
            <a:ext cx="8291264" cy="45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908720"/>
            <a:ext cx="4114800" cy="452250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uk-UA" b="1" dirty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uk-UA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щось, що можна розглядати як ціле.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має свою назву. Один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складатися з кількох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2423740" cy="346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211"/>
            <a:ext cx="6399539" cy="40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628800"/>
            <a:ext cx="4474840" cy="25202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зошиті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690769" cy="49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65" y="1621571"/>
            <a:ext cx="5722873" cy="52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6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 ДЛЯ ОЧЕЙ</a:t>
            </a:r>
            <a:endParaRPr lang="ru-R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31" y="1412776"/>
            <a:ext cx="6853944" cy="45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91264" cy="4810539"/>
          </a:xfrm>
        </p:spPr>
        <p:txBody>
          <a:bodyPr>
            <a:normAutofit/>
          </a:bodyPr>
          <a:lstStyle/>
          <a:p>
            <a:r>
              <a:rPr lang="uk-UA" sz="3600" dirty="0"/>
              <a:t>Назви об'єкти, що належать до живої природи</a:t>
            </a:r>
            <a:r>
              <a:rPr lang="uk-UA" sz="3600" dirty="0" smtClean="0"/>
              <a:t>.</a:t>
            </a:r>
          </a:p>
          <a:p>
            <a:r>
              <a:rPr lang="uk-UA" sz="3600" dirty="0"/>
              <a:t>Назви об'єкти, що належать до неживої природи</a:t>
            </a:r>
            <a:r>
              <a:rPr lang="uk-UA" sz="3600" dirty="0" smtClean="0"/>
              <a:t>.</a:t>
            </a:r>
          </a:p>
          <a:p>
            <a:r>
              <a:rPr lang="uk-UA" sz="3600" dirty="0"/>
              <a:t>Назви об'єкти-явища</a:t>
            </a:r>
            <a:r>
              <a:rPr lang="uk-UA" sz="3600" dirty="0" smtClean="0"/>
              <a:t>.</a:t>
            </a:r>
          </a:p>
          <a:p>
            <a:r>
              <a:rPr lang="uk-UA" sz="3600" dirty="0"/>
              <a:t>Назви об'єкти-події.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МОЛОДЦІ!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5"/>
            <a:ext cx="5760640" cy="483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слухач\Рабочий стол\правила поведі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66474" cy="594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628800"/>
            <a:ext cx="4589112" cy="352580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частина навколишнього світу</a:t>
            </a: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слухач\Рабочий стол\окли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836712"/>
            <a:ext cx="205027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498178"/>
          </a:xfrm>
        </p:spPr>
        <p:txBody>
          <a:bodyPr>
            <a:normAutofit/>
          </a:bodyPr>
          <a:lstStyle/>
          <a:p>
            <a:r>
              <a:rPr lang="uk-UA" dirty="0" smtClean="0"/>
              <a:t>     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 об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свою назву.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2898605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837634" cy="52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неживої природи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8114539096131920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481137"/>
            <a:ext cx="6329676" cy="47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живої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59871648efa6defb372bec344a900c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29676" cy="47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44824"/>
            <a:ext cx="3610744" cy="164219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49657_html_28752cc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449994" cy="56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204864"/>
            <a:ext cx="3394720" cy="12101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3ff232461d2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0858"/>
            <a:ext cx="3985510" cy="53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частини об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єктів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compute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57963" cy="47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111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Вестибюль</vt:lpstr>
      <vt:lpstr>Об’єкти </vt:lpstr>
      <vt:lpstr>Презентация PowerPoint</vt:lpstr>
      <vt:lpstr>Об’єкт – це частина навколишнього світу</vt:lpstr>
      <vt:lpstr>      Кожен об’єкт має свою назву. </vt:lpstr>
      <vt:lpstr>Об’єкти неживої природи</vt:lpstr>
      <vt:lpstr>Об’єкти живої природи</vt:lpstr>
      <vt:lpstr>Явища</vt:lpstr>
      <vt:lpstr>Події</vt:lpstr>
      <vt:lpstr>Складові частини об’єктів</vt:lpstr>
      <vt:lpstr>Складні об’єкти складаються з декількох частин</vt:lpstr>
      <vt:lpstr>Презентация PowerPoint</vt:lpstr>
      <vt:lpstr>ФІЗКУЛЬТХВИЛИНКА</vt:lpstr>
      <vt:lpstr>Робота в зошиті ст. 49</vt:lpstr>
      <vt:lpstr>Робота за комп’ютером</vt:lpstr>
      <vt:lpstr>ГІМНАСТИКА ДЛЯ ОЧЕЙ</vt:lpstr>
      <vt:lpstr>Підсумки</vt:lpstr>
      <vt:lpstr>    МОЛОДЦІ!</vt:lpstr>
    </vt:vector>
  </TitlesOfParts>
  <Company>hoippo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Об’єкти </dc:title>
  <dc:creator>слухач</dc:creator>
  <cp:lastModifiedBy>user</cp:lastModifiedBy>
  <cp:revision>10</cp:revision>
  <dcterms:created xsi:type="dcterms:W3CDTF">2016-06-02T11:29:37Z</dcterms:created>
  <dcterms:modified xsi:type="dcterms:W3CDTF">2016-06-02T17:24:34Z</dcterms:modified>
</cp:coreProperties>
</file>